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Hakgyoansim Jeomsimsigan B" panose="0202060302010102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Pretendard Semi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여기어때 잘난체 고딕" panose="00000500000000000000" pitchFamily="50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6AF7F-8045-4E5E-B733-10EA14415288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6E935-8335-4B5B-9452-CE6CB24B9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3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E935-8335-4B5B-9452-CE6CB24B9B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6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0" Type="http://schemas.openxmlformats.org/officeDocument/2006/relationships/image" Target="../media/image16.png"/><Relationship Id="rId4" Type="http://schemas.openxmlformats.org/officeDocument/2006/relationships/image" Target="../media/image3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6.png"/><Relationship Id="rId5" Type="http://schemas.openxmlformats.org/officeDocument/2006/relationships/image" Target="../media/image47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10" Type="http://schemas.openxmlformats.org/officeDocument/2006/relationships/image" Target="../media/image57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4292600"/>
            <a:ext cx="2184400" cy="218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42926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4292600"/>
            <a:ext cx="21844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400" y="4292600"/>
            <a:ext cx="2184400" cy="218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1879600"/>
            <a:ext cx="3187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6604000"/>
            <a:ext cx="9194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4127500"/>
            <a:ext cx="9194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324100"/>
            <a:ext cx="8382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60000">
            <a:off x="11899900" y="1993900"/>
            <a:ext cx="7874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3441700"/>
            <a:ext cx="7112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-685800" y="5778500"/>
            <a:ext cx="2603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">
            <a:off x="16116300" y="3873500"/>
            <a:ext cx="24003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30900" y="2209800"/>
            <a:ext cx="6172200" cy="200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300" b="0" i="0" u="none" strike="noStrike" spc="1400" dirty="0">
                <a:solidFill>
                  <a:srgbClr val="FFFFFF"/>
                </a:solidFill>
                <a:ea typeface="Hakgyoansim Jeomsimsigan B"/>
              </a:rPr>
              <a:t>속초여행</a:t>
            </a:r>
            <a:endParaRPr lang="ko-KR" sz="11300" b="0" i="0" u="none" strike="noStrike" spc="1400" dirty="0">
              <a:solidFill>
                <a:srgbClr val="FFFFFF"/>
              </a:solidFill>
              <a:ea typeface="Hakgyoansim Jeomsimsigan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94150" y="6870700"/>
            <a:ext cx="1010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kumimoji="0" lang="ko-KR" altLang="ko-KR" sz="2400" b="0" i="0" u="none" strike="noStrike" cap="none" spc="2000" normalizeH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ea typeface="inherit"/>
              </a:rPr>
              <a:t>H</a:t>
            </a:r>
            <a:r>
              <a:rPr lang="en-US" altLang="ko-KR" sz="2400" spc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  <a:ea typeface="inherit"/>
              </a:rPr>
              <a:t>OW ABOUT HERE</a:t>
            </a:r>
            <a:r>
              <a:rPr kumimoji="0" lang="ko-KR" altLang="ko-KR" sz="2400" b="0" i="0" u="none" strike="noStrike" cap="none" spc="2000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ko-KR" sz="2400" spc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  <a:ea typeface="inherit"/>
              </a:rPr>
              <a:t>PROJECT</a:t>
            </a:r>
            <a:r>
              <a:rPr kumimoji="0" lang="ko-KR" altLang="ko-KR" sz="2400" b="0" i="0" u="none" strike="noStrike" cap="none" spc="2000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ko-KR" altLang="ko-KR" sz="2400" b="0" i="0" u="none" strike="noStrike" cap="none" spc="2000" normalizeH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775200" y="4127500"/>
            <a:ext cx="2057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4000" b="0" i="0" u="none" strike="noStrike" dirty="0">
                <a:solidFill>
                  <a:srgbClr val="006FFF"/>
                </a:solidFill>
                <a:ea typeface="Hakgyoansim Jeomsimsigan B"/>
              </a:rPr>
              <a:t>여</a:t>
            </a:r>
            <a:endParaRPr lang="ko-KR" sz="14000" b="0" i="0" u="none" strike="noStrike" dirty="0">
              <a:solidFill>
                <a:srgbClr val="006FFF"/>
              </a:solidFill>
              <a:ea typeface="Hakgyoansim Jeomsimsigan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24700" y="4127500"/>
            <a:ext cx="2057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4000" b="0" i="0" u="none" strike="noStrike" dirty="0">
                <a:solidFill>
                  <a:srgbClr val="006FFF"/>
                </a:solidFill>
                <a:ea typeface="Hakgyoansim Jeomsimsigan B"/>
              </a:rPr>
              <a:t>기</a:t>
            </a:r>
            <a:endParaRPr lang="ko-KR" sz="14000" b="0" i="0" u="none" strike="noStrike" dirty="0">
              <a:solidFill>
                <a:srgbClr val="006FFF"/>
              </a:solidFill>
              <a:ea typeface="Hakgyoansim Jeomsimsigan B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36100" y="4127500"/>
            <a:ext cx="2057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4000" dirty="0">
                <a:solidFill>
                  <a:srgbClr val="006FFF"/>
                </a:solidFill>
                <a:ea typeface="Hakgyoansim Jeomsimsigan B"/>
              </a:rPr>
              <a:t>어</a:t>
            </a:r>
            <a:endParaRPr lang="ko-KR" sz="14000" b="0" i="0" u="none" strike="noStrike" dirty="0">
              <a:solidFill>
                <a:srgbClr val="006FFF"/>
              </a:solidFill>
              <a:ea typeface="Hakgyoansim Jeomsimsigan B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34800" y="4140200"/>
            <a:ext cx="2057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4000" dirty="0">
                <a:solidFill>
                  <a:srgbClr val="006FFF"/>
                </a:solidFill>
                <a:ea typeface="Hakgyoansim Jeomsimsigan B"/>
              </a:rPr>
              <a:t>때</a:t>
            </a:r>
            <a:endParaRPr lang="ko-KR" sz="14000" b="0" i="0" u="none" strike="noStrike" dirty="0">
              <a:solidFill>
                <a:srgbClr val="006FFF"/>
              </a:solidFill>
              <a:ea typeface="Hakgyoansim Jeomsimsigan B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505700" y="1346200"/>
            <a:ext cx="317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29213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호텔 서비스 프로그램</a:t>
            </a:r>
            <a:endParaRPr lang="ko-KR" sz="2400" b="0" i="0" u="none" strike="noStrike" dirty="0">
              <a:solidFill>
                <a:srgbClr val="29213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4711700"/>
            <a:ext cx="61341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2082800" y="4267200"/>
            <a:ext cx="141224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8013700"/>
            <a:ext cx="2032000" cy="227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0" y="2387600"/>
            <a:ext cx="2501900" cy="1219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508000"/>
            <a:ext cx="457200" cy="45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40800" y="4699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508000"/>
            <a:ext cx="457200" cy="45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423400" y="4699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500" y="508000"/>
            <a:ext cx="457200" cy="45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06000" y="4699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100" y="508000"/>
            <a:ext cx="457200" cy="45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88600" y="4826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990600"/>
            <a:ext cx="19177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469900"/>
            <a:ext cx="19177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505700" y="4826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6200" y="18288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 dirty="0">
                <a:solidFill>
                  <a:srgbClr val="292131"/>
                </a:solidFill>
                <a:ea typeface="Hakgyoansim Jeomsimsigan B"/>
              </a:rPr>
              <a:t>제주를</a:t>
            </a:r>
            <a:r>
              <a:rPr lang="en-US" sz="5400" b="0" i="0" u="none" strike="noStrike" dirty="0">
                <a:solidFill>
                  <a:srgbClr val="292131"/>
                </a:solidFill>
                <a:latin typeface="Hakgyoansim Jeomsimsigan B"/>
              </a:rPr>
              <a:t> </a:t>
            </a:r>
            <a:r>
              <a:rPr lang="ko-KR" sz="5400" b="0" i="0" u="none" strike="noStrike" dirty="0">
                <a:solidFill>
                  <a:srgbClr val="292131"/>
                </a:solidFill>
                <a:ea typeface="Hakgyoansim Jeomsimsigan B"/>
              </a:rPr>
              <a:t>텍스트로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86300" y="26162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25B0FF"/>
                </a:solidFill>
                <a:ea typeface="Hakgyoansim Jeomsimsigan B"/>
              </a:rPr>
              <a:t>소개하는</a:t>
            </a:r>
            <a:r>
              <a:rPr lang="en-US" sz="9000" b="0" i="0" u="none" strike="noStrike" dirty="0">
                <a:solidFill>
                  <a:srgbClr val="25B0FF"/>
                </a:solidFill>
                <a:latin typeface="Hakgyoansim Jeomsimsigan B"/>
              </a:rPr>
              <a:t> </a:t>
            </a:r>
            <a:r>
              <a:rPr lang="ko-KR" sz="9000" b="0" i="0" u="none" strike="noStrike" dirty="0">
                <a:solidFill>
                  <a:srgbClr val="25B0FF"/>
                </a:solidFill>
                <a:ea typeface="Hakgyoansim Jeomsimsigan B"/>
              </a:rPr>
              <a:t>페이지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11400" y="4699000"/>
            <a:ext cx="7493000" cy="360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제주도만의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,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제주도를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위한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,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제주도에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의한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템플릿입니다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44420"/>
              </a:lnSpc>
            </a:pP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가장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 err="1">
                <a:solidFill>
                  <a:srgbClr val="292131"/>
                </a:solidFill>
                <a:ea typeface="Pretendard Light"/>
              </a:rPr>
              <a:t>제주도스러운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디자인과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레이아웃을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만나보세요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.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제주도의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지역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행사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,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제주도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관련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기관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,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제주도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지역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소상공인들에게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적극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추천하는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템플릿입니다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.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길게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보여주어야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할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글을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넣기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적합한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레이아웃입니다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.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정해진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형식은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없어요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44420"/>
              </a:lnSpc>
            </a:pP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오롯이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마음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가는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대로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만들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수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Light"/>
              </a:rPr>
              <a:t>있어요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Light"/>
              </a:rPr>
              <a:t>.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줄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글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중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강조하고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싶은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부분은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 err="1">
                <a:solidFill>
                  <a:srgbClr val="292131"/>
                </a:solidFill>
                <a:ea typeface="Pretendard SemiBold"/>
              </a:rPr>
              <a:t>볼드체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또는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 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큰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사이즈로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292131"/>
                </a:solidFill>
                <a:ea typeface="Pretendard SemiBold"/>
              </a:rPr>
              <a:t>표현해보세요</a:t>
            </a:r>
            <a:r>
              <a:rPr lang="en-US" sz="2400" b="0" i="0" u="none" strike="noStrike" dirty="0">
                <a:solidFill>
                  <a:srgbClr val="292131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300" y="9702800"/>
            <a:ext cx="21336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711700"/>
            <a:ext cx="6667500" cy="354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8585200"/>
            <a:ext cx="10414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4711700"/>
            <a:ext cx="6667500" cy="354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2500" y="8534400"/>
            <a:ext cx="138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사진과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짧은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넣는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사진을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넣고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적절하게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설명해보세요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89700" y="18161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사진으로</a:t>
            </a:r>
            <a:r>
              <a:rPr lang="en-US" sz="5400" b="0" i="0" u="none" strike="noStrike">
                <a:solidFill>
                  <a:srgbClr val="292131"/>
                </a:solidFill>
                <a:latin typeface="Hakgyoansim Jeomsimsigan B"/>
              </a:rPr>
              <a:t> </a:t>
            </a: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보는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87900" y="26035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제주도의</a:t>
            </a:r>
            <a:r>
              <a:rPr lang="en-US" sz="9000" b="0" i="0" u="none" strike="noStrike">
                <a:solidFill>
                  <a:srgbClr val="25B0FF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매력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2082800" y="4267200"/>
            <a:ext cx="141224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5486400"/>
            <a:ext cx="3238500" cy="248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864100"/>
            <a:ext cx="20955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5400000">
            <a:off x="5067300" y="6718300"/>
            <a:ext cx="3670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5486400"/>
            <a:ext cx="3238500" cy="248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4864100"/>
            <a:ext cx="20955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486400"/>
            <a:ext cx="3238500" cy="248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0" y="4864100"/>
            <a:ext cx="20955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939800" y="8343900"/>
            <a:ext cx="1689100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8200" y="8648700"/>
            <a:ext cx="990600" cy="1168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06700" y="6121400"/>
            <a:ext cx="351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800" b="0" i="0" u="none" strike="noStrike">
                <a:solidFill>
                  <a:srgbClr val="25B0FF"/>
                </a:solidFill>
                <a:latin typeface="Hakgyoansim Jeomsimsigan B"/>
              </a:rPr>
              <a:t>25</a:t>
            </a:r>
            <a:r>
              <a:rPr lang="ko-KR" sz="6800" b="0" i="0" u="none" strike="noStrike">
                <a:solidFill>
                  <a:srgbClr val="25B0FF"/>
                </a:solidFill>
                <a:ea typeface="Hakgyoansim Jeomsimsigan B"/>
              </a:rPr>
              <a:t>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81300" y="8267700"/>
            <a:ext cx="3543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사진을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넣고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설명해보세요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03500" y="5041900"/>
            <a:ext cx="237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Hakgyoansim Jeomsimsigan B"/>
              </a:rPr>
              <a:t>조회수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42200" y="6121400"/>
            <a:ext cx="351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800" b="0" i="0" u="none" strike="noStrike">
                <a:solidFill>
                  <a:srgbClr val="25B0FF"/>
                </a:solidFill>
                <a:latin typeface="Hakgyoansim Jeomsimsigan B"/>
              </a:rPr>
              <a:t>98%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0" y="8267700"/>
            <a:ext cx="389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사진을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넣고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설명해보세요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01000" y="5041900"/>
            <a:ext cx="237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Hakgyoansim Jeomsimsigan B"/>
              </a:rPr>
              <a:t>만족도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65000" y="6121400"/>
            <a:ext cx="351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800" b="0" i="0" u="none" strike="noStrike">
                <a:solidFill>
                  <a:srgbClr val="25B0FF"/>
                </a:solidFill>
                <a:latin typeface="Hakgyoansim Jeomsimsigan B"/>
              </a:rPr>
              <a:t>40</a:t>
            </a:r>
            <a:r>
              <a:rPr lang="ko-KR" sz="6800" b="0" i="0" u="none" strike="noStrike">
                <a:solidFill>
                  <a:srgbClr val="25B0FF"/>
                </a:solidFill>
                <a:ea typeface="Hakgyoansim Jeomsimsigan B"/>
              </a:rPr>
              <a:t>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1800" y="8267700"/>
            <a:ext cx="389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사진을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넣고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설명해보세요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98500" y="5041900"/>
            <a:ext cx="237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Hakgyoansim Jeomsimsigan B"/>
              </a:rPr>
              <a:t>순이익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89700" y="18161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숫자로</a:t>
            </a:r>
            <a:r>
              <a:rPr lang="en-US" sz="5400" b="0" i="0" u="none" strike="noStrike">
                <a:solidFill>
                  <a:srgbClr val="292131"/>
                </a:solidFill>
                <a:latin typeface="Hakgyoansim Jeomsimsigan B"/>
              </a:rPr>
              <a:t> </a:t>
            </a: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보는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87900" y="26035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제주도의</a:t>
            </a:r>
            <a:r>
              <a:rPr lang="en-US" sz="9000" b="0" i="0" u="none" strike="noStrike">
                <a:solidFill>
                  <a:srgbClr val="25B0FF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매력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alphaModFix amt="8000"/>
          </a:blip>
          <a:stretch>
            <a:fillRect/>
          </a:stretch>
        </p:blipFill>
        <p:spPr>
          <a:xfrm>
            <a:off x="2082800" y="4267200"/>
            <a:ext cx="14122400" cy="63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5400000">
            <a:off x="9715500" y="6718300"/>
            <a:ext cx="36703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990600" y="1320800"/>
            <a:ext cx="16510000" cy="834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100" y="8839200"/>
            <a:ext cx="14605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9194800"/>
            <a:ext cx="17526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5400000">
            <a:off x="4889500" y="6654800"/>
            <a:ext cx="37338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00" y="4787900"/>
            <a:ext cx="29210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4787900"/>
            <a:ext cx="2921000" cy="261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8600" y="4787900"/>
            <a:ext cx="2921000" cy="2616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7300" y="9766300"/>
            <a:ext cx="8001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1200" y="9791700"/>
            <a:ext cx="800100" cy="533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4914900"/>
            <a:ext cx="711200" cy="711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844800" y="5041900"/>
            <a:ext cx="55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Hakgyoansim Jeomsimsigan B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1300" y="4914900"/>
            <a:ext cx="711200" cy="711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937500" y="5041900"/>
            <a:ext cx="55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Hakgyoansim Jeomsimsigan B"/>
              </a:rPr>
              <a:t>02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8600" y="4914900"/>
            <a:ext cx="711200" cy="711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017500" y="5041900"/>
            <a:ext cx="55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Hakgyoansim Jeomsimsigan B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47900" y="7658100"/>
            <a:ext cx="4000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세가지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키워드를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적고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설명할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수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있는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페이지입니다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27900" y="7658100"/>
            <a:ext cx="4000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제주도를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대표하는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세가지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키워드를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적고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설명해보세요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82500" y="7658100"/>
            <a:ext cx="4000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제주도만의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특징을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입력하면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 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구분이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92131"/>
                </a:solidFill>
                <a:ea typeface="Pretendard Light"/>
              </a:rPr>
              <a:t>명확해져요</a:t>
            </a:r>
            <a:r>
              <a:rPr lang="en-US" sz="21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89700" y="18161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제주를</a:t>
            </a:r>
            <a:r>
              <a:rPr lang="en-US" sz="5400" b="0" i="0" u="none" strike="noStrike">
                <a:solidFill>
                  <a:srgbClr val="292131"/>
                </a:solidFill>
                <a:latin typeface="Hakgyoansim Jeomsimsigan B"/>
              </a:rPr>
              <a:t> </a:t>
            </a: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대표하는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87900" y="26035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세가지</a:t>
            </a:r>
            <a:r>
              <a:rPr lang="en-US" sz="9000" b="0" i="0" u="none" strike="noStrike">
                <a:solidFill>
                  <a:srgbClr val="25B0FF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키워드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>
            <a:alphaModFix amt="8000"/>
          </a:blip>
          <a:stretch>
            <a:fillRect/>
          </a:stretch>
        </p:blipFill>
        <p:spPr>
          <a:xfrm>
            <a:off x="2082800" y="4267200"/>
            <a:ext cx="14122400" cy="63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5400000">
            <a:off x="9969500" y="6654800"/>
            <a:ext cx="37338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4775200"/>
            <a:ext cx="6718300" cy="406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10800000">
            <a:off x="8864600" y="6134100"/>
            <a:ext cx="75946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8300" y="9702800"/>
            <a:ext cx="21336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10800000">
            <a:off x="8864600" y="7454900"/>
            <a:ext cx="7607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8242300"/>
            <a:ext cx="1689100" cy="220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5143500"/>
            <a:ext cx="711200" cy="711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385300" y="5283200"/>
            <a:ext cx="55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Hakgyoansim Jeomsimsigan B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6464300"/>
            <a:ext cx="711200" cy="71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85300" y="6604000"/>
            <a:ext cx="55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Hakgyoansim Jeomsimsigan B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7785100"/>
            <a:ext cx="711200" cy="711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385300" y="7924800"/>
            <a:ext cx="55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Hakgyoansim Jeomsimsigan B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0" y="5207000"/>
            <a:ext cx="595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첫번째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키워드와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설명을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넣어주세요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0" y="6540500"/>
            <a:ext cx="599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두번째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키워드와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설명을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넣어주세요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0" y="7874000"/>
            <a:ext cx="599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세번째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키워드와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설명을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92131"/>
                </a:solidFill>
                <a:ea typeface="Pretendard Light"/>
              </a:rPr>
              <a:t>넣어주세요</a:t>
            </a:r>
            <a:r>
              <a:rPr lang="en-US" sz="30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89700" y="18161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제주를</a:t>
            </a:r>
            <a:r>
              <a:rPr lang="en-US" sz="5400" b="0" i="0" u="none" strike="noStrike">
                <a:solidFill>
                  <a:srgbClr val="292131"/>
                </a:solidFill>
                <a:latin typeface="Hakgyoansim Jeomsimsigan B"/>
              </a:rPr>
              <a:t> </a:t>
            </a: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대표하는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87900" y="26035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세가지</a:t>
            </a:r>
            <a:r>
              <a:rPr lang="en-US" sz="9000" b="0" i="0" u="none" strike="noStrike">
                <a:solidFill>
                  <a:srgbClr val="25B0FF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키워드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>
            <a:alphaModFix amt="8000"/>
          </a:blip>
          <a:stretch>
            <a:fillRect/>
          </a:stretch>
        </p:blipFill>
        <p:spPr>
          <a:xfrm>
            <a:off x="2082800" y="4267200"/>
            <a:ext cx="141224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4597400"/>
            <a:ext cx="65913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597400"/>
            <a:ext cx="6591300" cy="441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0">
            <a:off x="15392400" y="9232900"/>
            <a:ext cx="10668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0000">
            <a:off x="15595600" y="8382000"/>
            <a:ext cx="3238500" cy="234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00" y="8724900"/>
            <a:ext cx="10414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660000">
            <a:off x="889000" y="8839200"/>
            <a:ext cx="6731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4100" y="8356600"/>
            <a:ext cx="6591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두개의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사진을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설명할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수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있는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페이지입니다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9900" y="8356600"/>
            <a:ext cx="6591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첨부한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이미지를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설명하려면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이곳을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92131"/>
                </a:solidFill>
                <a:ea typeface="Pretendard Light"/>
              </a:rPr>
              <a:t>활용해보세요</a:t>
            </a:r>
            <a:r>
              <a:rPr lang="en-US" sz="2000" b="0" i="0" u="none" strike="noStrike">
                <a:solidFill>
                  <a:srgbClr val="292131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89700" y="18161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제주에</a:t>
            </a:r>
            <a:r>
              <a:rPr lang="en-US" sz="5400" b="0" i="0" u="none" strike="noStrike">
                <a:solidFill>
                  <a:srgbClr val="292131"/>
                </a:solidFill>
                <a:latin typeface="Hakgyoansim Jeomsimsigan B"/>
              </a:rPr>
              <a:t> </a:t>
            </a:r>
            <a:r>
              <a:rPr lang="ko-KR" sz="5400" b="0" i="0" u="none" strike="noStrike">
                <a:solidFill>
                  <a:srgbClr val="292131"/>
                </a:solidFill>
                <a:ea typeface="Hakgyoansim Jeomsimsigan B"/>
              </a:rPr>
              <a:t>걸맞은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87900" y="26035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감각적인</a:t>
            </a:r>
            <a:r>
              <a:rPr lang="en-US" sz="9000" b="0" i="0" u="none" strike="noStrike">
                <a:solidFill>
                  <a:srgbClr val="25B0FF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25B0FF"/>
                </a:solidFill>
                <a:ea typeface="Hakgyoansim Jeomsimsigan B"/>
              </a:rPr>
              <a:t>타이틀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alphaModFix amt="8000"/>
          </a:blip>
          <a:stretch>
            <a:fillRect/>
          </a:stretch>
        </p:blipFill>
        <p:spPr>
          <a:xfrm>
            <a:off x="2082800" y="4267200"/>
            <a:ext cx="141224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358900"/>
            <a:ext cx="16522700" cy="830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086600"/>
            <a:ext cx="14490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69850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6997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6997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6997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9100" y="4457700"/>
            <a:ext cx="2273300" cy="219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8200" y="4457700"/>
            <a:ext cx="22733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4457700"/>
            <a:ext cx="22733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100" y="4457700"/>
            <a:ext cx="2273300" cy="2197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39300" y="7391400"/>
            <a:ext cx="243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7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월</a:t>
            </a: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 12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25000" y="8077200"/>
            <a:ext cx="273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61100" y="7391400"/>
            <a:ext cx="243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7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월</a:t>
            </a: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 11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46800" y="8077200"/>
            <a:ext cx="273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82900" y="7391400"/>
            <a:ext cx="243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7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월</a:t>
            </a: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 10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68600" y="8077200"/>
            <a:ext cx="273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30200" y="7391400"/>
            <a:ext cx="243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7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월</a:t>
            </a:r>
            <a:r>
              <a:rPr lang="en-US" sz="3200" b="0" i="0" u="none" strike="noStrike">
                <a:solidFill>
                  <a:srgbClr val="FFECB5"/>
                </a:solidFill>
                <a:latin typeface="Hakgyoansim Jeomsimsigan B"/>
              </a:rPr>
              <a:t> 13</a:t>
            </a:r>
            <a:r>
              <a:rPr lang="ko-KR" sz="3200" b="0" i="0" u="none" strike="noStrike">
                <a:solidFill>
                  <a:srgbClr val="FFECB5"/>
                </a:solidFill>
                <a:ea typeface="Hakgyoansim Jeomsimsigan B"/>
              </a:rPr>
              <a:t>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03200" y="8077200"/>
            <a:ext cx="273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89700" y="1816100"/>
            <a:ext cx="5245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FFFFFF"/>
                </a:solidFill>
                <a:ea typeface="Hakgyoansim Jeomsimsigan B"/>
              </a:rPr>
              <a:t>제주여행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87900" y="2603500"/>
            <a:ext cx="8724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FFECB5"/>
                </a:solidFill>
                <a:ea typeface="Hakgyoansim Jeomsimsigan B"/>
              </a:rPr>
              <a:t>추천</a:t>
            </a:r>
            <a:r>
              <a:rPr lang="en-US" sz="9000" b="0" i="0" u="none" strike="noStrike">
                <a:solidFill>
                  <a:srgbClr val="FFECB5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FFECB5"/>
                </a:solidFill>
                <a:ea typeface="Hakgyoansim Jeomsimsigan B"/>
              </a:rPr>
              <a:t>일정</a:t>
            </a:r>
            <a:r>
              <a:rPr lang="en-US" sz="9000" b="0" i="0" u="none" strike="noStrike">
                <a:solidFill>
                  <a:srgbClr val="FFECB5"/>
                </a:solidFill>
                <a:latin typeface="Hakgyoansim Jeomsimsigan B"/>
              </a:rPr>
              <a:t> </a:t>
            </a:r>
            <a:r>
              <a:rPr lang="ko-KR" sz="9000" b="0" i="0" u="none" strike="noStrike">
                <a:solidFill>
                  <a:srgbClr val="FFECB5"/>
                </a:solidFill>
                <a:ea typeface="Hakgyoansim Jeomsimsigan B"/>
              </a:rPr>
              <a:t>안내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358900"/>
            <a:ext cx="16522700" cy="8305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558800"/>
            <a:ext cx="457200" cy="457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9408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558800"/>
            <a:ext cx="457200" cy="45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234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0" y="558800"/>
            <a:ext cx="457200" cy="45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060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558800"/>
            <a:ext cx="457200" cy="457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88600" y="5207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행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300" y="1041400"/>
            <a:ext cx="19177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300" y="520700"/>
            <a:ext cx="19177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505700" y="520700"/>
            <a:ext cx="130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Hakgyoansim Jeomsimsigan B"/>
              </a:rPr>
              <a:t>놀멍쉬멍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6426200"/>
            <a:ext cx="59309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880000">
            <a:off x="9575800" y="2540000"/>
            <a:ext cx="6985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040000">
            <a:off x="15646400" y="2667000"/>
            <a:ext cx="266700" cy="41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200" y="3098800"/>
            <a:ext cx="7366000" cy="562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7569200"/>
            <a:ext cx="3048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8191500"/>
            <a:ext cx="3048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6921500"/>
            <a:ext cx="304800" cy="330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312400" y="3810000"/>
            <a:ext cx="51562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300" b="0" i="0" u="none" strike="noStrike">
                <a:solidFill>
                  <a:srgbClr val="FFFFFF"/>
                </a:solidFill>
                <a:ea typeface="Hakgyoansim Jeomsimsigan B"/>
              </a:rPr>
              <a:t>찾아요</a:t>
            </a:r>
            <a:r>
              <a:rPr lang="en-US" sz="8300" b="0" i="0" u="none" strike="noStrike">
                <a:solidFill>
                  <a:srgbClr val="FFFFFF"/>
                </a:solidFill>
                <a:latin typeface="Hakgyoansim Jeomsimsigan B"/>
              </a:rPr>
              <a:t>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730500"/>
            <a:ext cx="61087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300" b="0" i="0" u="none" strike="noStrike">
                <a:solidFill>
                  <a:srgbClr val="FFECB5"/>
                </a:solidFill>
                <a:ea typeface="Hakgyoansim Jeomsimsigan B"/>
              </a:rPr>
              <a:t>제주</a:t>
            </a:r>
            <a:r>
              <a:rPr lang="en-US" sz="8300" b="0" i="0" u="none" strike="noStrike">
                <a:solidFill>
                  <a:srgbClr val="FFECB5"/>
                </a:solidFill>
                <a:latin typeface="Hakgyoansim Jeomsimsigan B"/>
              </a:rPr>
              <a:t> </a:t>
            </a:r>
            <a:r>
              <a:rPr lang="ko-KR" sz="8300" b="0" i="0" u="none" strike="noStrike">
                <a:solidFill>
                  <a:srgbClr val="FFECB5"/>
                </a:solidFill>
                <a:ea typeface="Hakgyoansim Jeomsimsigan B"/>
              </a:rPr>
              <a:t>서포터즈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8500" y="5270500"/>
            <a:ext cx="6616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모집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알림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소식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공지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등을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전하는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페이지입니다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 </a:t>
            </a:r>
          </a:p>
          <a:p>
            <a:pPr lvl="0" algn="ctr">
              <a:lnSpc>
                <a:spcPct val="13197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아래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형식에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맞춰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정보를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입력해보세요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55300" y="7480300"/>
            <a:ext cx="1498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sz="2800" b="1" i="0" u="none" strike="noStrike">
                <a:solidFill>
                  <a:srgbClr val="FFECB5"/>
                </a:solidFill>
                <a:ea typeface="Hakgyoansim Jeomsimsigan B"/>
              </a:rPr>
              <a:t>모집</a:t>
            </a:r>
            <a:r>
              <a:rPr lang="en-US" sz="2800" b="1" i="0" u="none" strike="noStrike">
                <a:solidFill>
                  <a:srgbClr val="FFECB5"/>
                </a:solidFill>
                <a:latin typeface="Hakgyoansim Jeomsimsigan B"/>
              </a:rPr>
              <a:t> </a:t>
            </a:r>
            <a:r>
              <a:rPr lang="ko-KR" sz="2800" b="1" i="0" u="none" strike="noStrike">
                <a:solidFill>
                  <a:srgbClr val="FFECB5"/>
                </a:solidFill>
                <a:ea typeface="Hakgyoansim Jeomsimsigan B"/>
              </a:rPr>
              <a:t>기간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06300" y="7518400"/>
            <a:ext cx="4152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20XX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7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0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~ 7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0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55300" y="8115300"/>
            <a:ext cx="1460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sz="2800" b="1" i="0" u="none" strike="noStrike">
                <a:solidFill>
                  <a:srgbClr val="FFECB5"/>
                </a:solidFill>
                <a:ea typeface="Hakgyoansim Jeomsimsigan B"/>
              </a:rPr>
              <a:t>모집</a:t>
            </a:r>
            <a:r>
              <a:rPr lang="en-US" sz="2800" b="1" i="0" u="none" strike="noStrike">
                <a:solidFill>
                  <a:srgbClr val="FFECB5"/>
                </a:solidFill>
                <a:latin typeface="Hakgyoansim Jeomsimsigan B"/>
              </a:rPr>
              <a:t> </a:t>
            </a:r>
            <a:r>
              <a:rPr lang="ko-KR" sz="2800" b="1" i="0" u="none" strike="noStrike">
                <a:solidFill>
                  <a:srgbClr val="FFECB5"/>
                </a:solidFill>
                <a:ea typeface="Hakgyoansim Jeomsimsigan B"/>
              </a:rPr>
              <a:t>대상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06300" y="8140700"/>
            <a:ext cx="4152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제주도를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사랑하는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누구나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55300" y="6858000"/>
            <a:ext cx="1460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sz="2800" b="1" i="0" u="none" strike="noStrike">
                <a:solidFill>
                  <a:srgbClr val="FFECB5"/>
                </a:solidFill>
                <a:ea typeface="Hakgyoansim Jeomsimsigan B"/>
              </a:rPr>
              <a:t>활동</a:t>
            </a:r>
            <a:r>
              <a:rPr lang="en-US" sz="2800" b="1" i="0" u="none" strike="noStrike">
                <a:solidFill>
                  <a:srgbClr val="FFECB5"/>
                </a:solidFill>
                <a:latin typeface="Hakgyoansim Jeomsimsigan B"/>
              </a:rPr>
              <a:t> </a:t>
            </a:r>
            <a:r>
              <a:rPr lang="ko-KR" sz="2800" b="1" i="0" u="none" strike="noStrike">
                <a:solidFill>
                  <a:srgbClr val="FFECB5"/>
                </a:solidFill>
                <a:ea typeface="Hakgyoansim Jeomsimsigan B"/>
              </a:rPr>
              <a:t>기간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06300" y="6896100"/>
            <a:ext cx="4152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20XX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8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1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~ 12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31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329</Words>
  <Application>Microsoft Office PowerPoint</Application>
  <PresentationFormat>사용자 지정</PresentationFormat>
  <Paragraphs>114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SemiBold</vt:lpstr>
      <vt:lpstr>Pretendard Light</vt:lpstr>
      <vt:lpstr>맑은 고딕</vt:lpstr>
      <vt:lpstr>Arial</vt:lpstr>
      <vt:lpstr>Arial Unicode MS</vt:lpstr>
      <vt:lpstr>여기어때 잘난체 고딕</vt:lpstr>
      <vt:lpstr>Calibri</vt:lpstr>
      <vt:lpstr>Hakgyoansim Jeomsimsigan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2</cp:revision>
  <dcterms:created xsi:type="dcterms:W3CDTF">2006-08-16T00:00:00Z</dcterms:created>
  <dcterms:modified xsi:type="dcterms:W3CDTF">2025-07-04T08:00:57Z</dcterms:modified>
</cp:coreProperties>
</file>